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2" r:id="rId10"/>
    <p:sldId id="260" r:id="rId11"/>
    <p:sldId id="261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9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7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2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5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450C630-A6B0-2CF2-9E52-15D21D804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F64A2-DD22-EACF-8B7B-2294243B3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850D6F-7BD0-85BB-2F8A-5607D18EC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B976605-A2FC-5BC9-EF93-3C95005979B6}"/>
              </a:ext>
            </a:extLst>
          </p:cNvPr>
          <p:cNvSpPr txBox="1"/>
          <p:nvPr/>
        </p:nvSpPr>
        <p:spPr>
          <a:xfrm>
            <a:off x="1693948" y="1533995"/>
            <a:ext cx="4893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Conclusión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D77C880-49A3-A3BE-6A51-B4B3C07ED0BC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E378EB-EE9B-129C-9D65-5D33D4BD9EBC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5C9805E-D5F9-E650-3188-F1A4B61F8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44" y="1995660"/>
            <a:ext cx="4017596" cy="41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6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C481-EDB9-42B8-313B-102E0435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554D246-B26A-65C6-9E46-0D737B70223B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2FFD986-9E1A-6FFB-DE83-63FBA2416470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interior, tabla, plato, juego&#10;&#10;El contenido generado por IA puede ser incorrecto.">
            <a:extLst>
              <a:ext uri="{FF2B5EF4-FFF2-40B4-BE49-F238E27FC236}">
                <a16:creationId xmlns:a16="http://schemas.microsoft.com/office/drawing/2014/main" id="{3D3B4F0F-8101-E4FC-7037-0FA09F356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27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A25126-964B-AC3C-6ECF-45C75D2F6541}"/>
              </a:ext>
            </a:extLst>
          </p:cNvPr>
          <p:cNvSpPr txBox="1"/>
          <p:nvPr/>
        </p:nvSpPr>
        <p:spPr>
          <a:xfrm>
            <a:off x="831193" y="4095473"/>
            <a:ext cx="48935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Montserrat" pitchFamily="2" charset="0"/>
              </a:rPr>
              <a:t>Realizado por: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latin typeface="Montserrat" pitchFamily="2" charset="0"/>
              </a:rPr>
              <a:t>Alejandro Roche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latin typeface="Montserrat" pitchFamily="2" charset="0"/>
              </a:rPr>
              <a:t>Francisco Delgado</a:t>
            </a:r>
          </a:p>
        </p:txBody>
      </p:sp>
    </p:spTree>
    <p:extLst>
      <p:ext uri="{BB962C8B-B14F-4D97-AF65-F5344CB8AC3E}">
        <p14:creationId xmlns:p14="http://schemas.microsoft.com/office/powerpoint/2010/main" val="346894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EDF6CA-1B86-64CA-31D0-8655D264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461D61-4C87-F9E2-6AFE-62DBC9AE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40" y="1346335"/>
            <a:ext cx="3985277" cy="26889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32171AD-A69A-0B47-B18A-265AFFB364EA}"/>
              </a:ext>
            </a:extLst>
          </p:cNvPr>
          <p:cNvSpPr txBox="1"/>
          <p:nvPr/>
        </p:nvSpPr>
        <p:spPr>
          <a:xfrm>
            <a:off x="1845916" y="1767459"/>
            <a:ext cx="4893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Introducción</a:t>
            </a:r>
            <a:endParaRPr lang="es-ES" sz="2800" b="1" dirty="0">
              <a:latin typeface="Montserrat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8B11E-6E03-1054-93AD-0325F8815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666744"/>
            <a:ext cx="3943350" cy="2219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6A62939-F1F4-CB9F-F1EF-E9BA94BB9339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13474C7-3052-F490-A5E6-67BC508CC22B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85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D9A8-3F65-9F11-0D15-12168B91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1BE46C-A1F5-F72B-1B96-5EB97D90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FB27C30-D6DC-9D5F-787D-F10EA34F99B9}"/>
              </a:ext>
            </a:extLst>
          </p:cNvPr>
          <p:cNvSpPr txBox="1"/>
          <p:nvPr/>
        </p:nvSpPr>
        <p:spPr>
          <a:xfrm>
            <a:off x="828938" y="642872"/>
            <a:ext cx="489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Elementos Utilizados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4239E18-F24A-DEA5-0EA2-CFA2EB2E5AF3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117AFC-A7ED-8FCB-5E54-654DFE1A982F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126231E-19C3-C6C2-2EF0-74A17A188B73}"/>
              </a:ext>
            </a:extLst>
          </p:cNvPr>
          <p:cNvSpPr txBox="1"/>
          <p:nvPr/>
        </p:nvSpPr>
        <p:spPr>
          <a:xfrm>
            <a:off x="7797068" y="377336"/>
            <a:ext cx="4893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Montserrat" pitchFamily="2" charset="0"/>
              </a:rPr>
              <a:t>Pastilleros</a:t>
            </a:r>
            <a:endParaRPr lang="es-ES" sz="1200" dirty="0">
              <a:latin typeface="Montserrat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53928B-B907-6D9F-9A19-D42C9A6ACCAB}"/>
              </a:ext>
            </a:extLst>
          </p:cNvPr>
          <p:cNvSpPr txBox="1"/>
          <p:nvPr/>
        </p:nvSpPr>
        <p:spPr>
          <a:xfrm>
            <a:off x="7215382" y="3366717"/>
            <a:ext cx="43159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Montserrat" pitchFamily="2" charset="0"/>
              </a:rPr>
              <a:t>TIVA TM4C1294NCPDT</a:t>
            </a:r>
          </a:p>
          <a:p>
            <a:r>
              <a:rPr lang="es-ES" sz="2800" dirty="0">
                <a:latin typeface="Montserrat" pitchFamily="2" charset="0"/>
              </a:rPr>
              <a:t>TIVA-EVE-L293</a:t>
            </a:r>
          </a:p>
          <a:p>
            <a:r>
              <a:rPr lang="es-ES" sz="2800" dirty="0">
                <a:latin typeface="Montserrat" pitchFamily="2" charset="0"/>
              </a:rPr>
              <a:t>FT800</a:t>
            </a:r>
          </a:p>
          <a:p>
            <a:r>
              <a:rPr lang="es-ES" sz="2800" dirty="0">
                <a:latin typeface="Montserrat" pitchFamily="2" charset="0"/>
              </a:rPr>
              <a:t>ESP32</a:t>
            </a:r>
          </a:p>
          <a:p>
            <a:r>
              <a:rPr lang="es-ES" sz="2800" dirty="0">
                <a:latin typeface="Montserrat" pitchFamily="2" charset="0"/>
              </a:rPr>
              <a:t>Servomotores 180º</a:t>
            </a:r>
            <a:endParaRPr lang="es-ES" sz="1200" dirty="0">
              <a:latin typeface="Montserrat" pitchFamily="2" charset="0"/>
            </a:endParaRPr>
          </a:p>
        </p:txBody>
      </p:sp>
      <p:pic>
        <p:nvPicPr>
          <p:cNvPr id="15" name="Imagen 14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D3BAB30A-EB7D-FCE8-5B4C-7B1A1C08A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" y="2604984"/>
            <a:ext cx="2539051" cy="1648032"/>
          </a:xfrm>
          <a:prstGeom prst="rect">
            <a:avLst/>
          </a:prstGeom>
        </p:spPr>
      </p:pic>
      <p:pic>
        <p:nvPicPr>
          <p:cNvPr id="17" name="Imagen 16" descr="Un circuito electrónico">
            <a:extLst>
              <a:ext uri="{FF2B5EF4-FFF2-40B4-BE49-F238E27FC236}">
                <a16:creationId xmlns:a16="http://schemas.microsoft.com/office/drawing/2014/main" id="{8DAC728F-33CA-1934-0DC0-78FAADA49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4" y="2102346"/>
            <a:ext cx="5367528" cy="3021186"/>
          </a:xfrm>
          <a:prstGeom prst="rect">
            <a:avLst/>
          </a:prstGeom>
        </p:spPr>
      </p:pic>
      <p:pic>
        <p:nvPicPr>
          <p:cNvPr id="19" name="Imagen 18" descr="Un circuito electrónico">
            <a:extLst>
              <a:ext uri="{FF2B5EF4-FFF2-40B4-BE49-F238E27FC236}">
                <a16:creationId xmlns:a16="http://schemas.microsoft.com/office/drawing/2014/main" id="{D662AD9A-535E-E6CE-82B7-AC6D482FD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95" y="3996701"/>
            <a:ext cx="2916219" cy="2816311"/>
          </a:xfrm>
          <a:prstGeom prst="rect">
            <a:avLst/>
          </a:prstGeom>
        </p:spPr>
      </p:pic>
      <p:pic>
        <p:nvPicPr>
          <p:cNvPr id="21" name="Imagen 20" descr="Imagen que contiene luz, cuarto">
            <a:extLst>
              <a:ext uri="{FF2B5EF4-FFF2-40B4-BE49-F238E27FC236}">
                <a16:creationId xmlns:a16="http://schemas.microsoft.com/office/drawing/2014/main" id="{BC84084C-9B8F-E2D7-3EA5-C790552E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44" y="865716"/>
            <a:ext cx="2636979" cy="2026567"/>
          </a:xfrm>
          <a:prstGeom prst="rect">
            <a:avLst/>
          </a:prstGeom>
        </p:spPr>
      </p:pic>
      <p:pic>
        <p:nvPicPr>
          <p:cNvPr id="23" name="Imagen 22" descr="Imagen que contiene Logotipo">
            <a:extLst>
              <a:ext uri="{FF2B5EF4-FFF2-40B4-BE49-F238E27FC236}">
                <a16:creationId xmlns:a16="http://schemas.microsoft.com/office/drawing/2014/main" id="{EEF1A039-15BE-0614-C24D-0A497E619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45" y="1016920"/>
            <a:ext cx="2417630" cy="1535643"/>
          </a:xfrm>
          <a:prstGeom prst="rect">
            <a:avLst/>
          </a:prstGeom>
        </p:spPr>
      </p:pic>
      <p:pic>
        <p:nvPicPr>
          <p:cNvPr id="1032" name="Picture 8" descr="NodeMCU ESP32 | Joy-IT">
            <a:extLst>
              <a:ext uri="{FF2B5EF4-FFF2-40B4-BE49-F238E27FC236}">
                <a16:creationId xmlns:a16="http://schemas.microsoft.com/office/drawing/2014/main" id="{FC935D0B-F009-B72B-85EE-CA4F6B8C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4" y="4589953"/>
            <a:ext cx="1681174" cy="168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EC80CEAA-4498-55AC-BD28-DD6FD3D36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17" y="3856672"/>
            <a:ext cx="2246769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BEBB2-0EBE-7DB9-1BF7-6FC4304F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0AB7BC-7FF5-5663-2970-EB327728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910FE2-8FE0-51F3-67B3-FADEA33D326C}"/>
              </a:ext>
            </a:extLst>
          </p:cNvPr>
          <p:cNvSpPr txBox="1"/>
          <p:nvPr/>
        </p:nvSpPr>
        <p:spPr>
          <a:xfrm>
            <a:off x="1468844" y="1269322"/>
            <a:ext cx="489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Descripción del código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A1083D-17D8-2FA0-5E59-C11F08BF793F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86E20B-7068-45EF-B271-1FF0AE8393F4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34F6D3-1E0D-2AD2-DC13-9F7C5CDC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250" y="3834352"/>
            <a:ext cx="7514356" cy="2416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1F6949-7BEA-81F9-60D0-7C93C0F6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14" y="117442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143A3-A611-DA4A-872A-12F93656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ADD17E-28E5-FA90-7D44-4D05107E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E1A1BA-5D24-3F04-3AD9-B59878AD70A8}"/>
              </a:ext>
            </a:extLst>
          </p:cNvPr>
          <p:cNvSpPr txBox="1"/>
          <p:nvPr/>
        </p:nvSpPr>
        <p:spPr>
          <a:xfrm>
            <a:off x="1468844" y="1269322"/>
            <a:ext cx="489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Descripción del código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397A8A-9346-F349-E813-3706898614D1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ECE51C2-F0E4-8D55-F7EA-871FE2F48BE6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6C162EBF-37FA-07B8-6AB0-67151F4F4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921586"/>
            <a:ext cx="3089783" cy="2279197"/>
          </a:xfrm>
          <a:prstGeom prst="rect">
            <a:avLst/>
          </a:prstGeom>
        </p:spPr>
      </p:pic>
      <p:pic>
        <p:nvPicPr>
          <p:cNvPr id="4" name="Imagen 3" descr="Pantalla de computadora encendida&#10;&#10;El contenido generado por IA puede ser incorrecto.">
            <a:extLst>
              <a:ext uri="{FF2B5EF4-FFF2-40B4-BE49-F238E27FC236}">
                <a16:creationId xmlns:a16="http://schemas.microsoft.com/office/drawing/2014/main" id="{5E5ADAD1-6642-C766-0725-FE3F9F0FC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27637" y="2814063"/>
            <a:ext cx="2250439" cy="400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na pantalla encendida&#10;&#10;El contenido generado por IA puede ser incorrecto.">
            <a:extLst>
              <a:ext uri="{FF2B5EF4-FFF2-40B4-BE49-F238E27FC236}">
                <a16:creationId xmlns:a16="http://schemas.microsoft.com/office/drawing/2014/main" id="{E32BC244-189B-F7AE-DB76-B883DE1ED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50868" y="2780918"/>
            <a:ext cx="2250440" cy="400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8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4CA4E-F3AF-2A3B-9CD7-64BB9CDF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B42556-FEAC-565B-8ED7-6022AAC5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AC2E21B-5F31-125C-1334-039B8C57F376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1B658E-FE0C-49B3-FFCE-08962E282083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Pantalla de computadora con letras&#10;&#10;El contenido generado por IA puede ser incorrecto.">
            <a:extLst>
              <a:ext uri="{FF2B5EF4-FFF2-40B4-BE49-F238E27FC236}">
                <a16:creationId xmlns:a16="http://schemas.microsoft.com/office/drawing/2014/main" id="{A577DC60-30CA-D508-E189-6C2E212F28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5368" y="-201104"/>
            <a:ext cx="2345690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Pantalla de computadora encendida&#10;&#10;El contenido generado por IA puede ser incorrecto.">
            <a:extLst>
              <a:ext uri="{FF2B5EF4-FFF2-40B4-BE49-F238E27FC236}">
                <a16:creationId xmlns:a16="http://schemas.microsoft.com/office/drawing/2014/main" id="{CD176484-CF34-349B-628D-B0F08716D2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5776" y="-201255"/>
            <a:ext cx="2345690" cy="417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Una pantalla encendida&#10;&#10;El contenido generado por IA puede ser incorrecto.">
            <a:extLst>
              <a:ext uri="{FF2B5EF4-FFF2-40B4-BE49-F238E27FC236}">
                <a16:creationId xmlns:a16="http://schemas.microsoft.com/office/drawing/2014/main" id="{3A1A71EE-2C19-D1B2-7126-30FBE46FF0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5494" y="2704445"/>
            <a:ext cx="2345691" cy="4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Pantalla de computadora encendida&#10;&#10;El contenido generado por IA puede ser incorrecto.">
            <a:extLst>
              <a:ext uri="{FF2B5EF4-FFF2-40B4-BE49-F238E27FC236}">
                <a16:creationId xmlns:a16="http://schemas.microsoft.com/office/drawing/2014/main" id="{AFDAF77C-FCF8-FB90-341A-AC15C84B84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5657" y="2704540"/>
            <a:ext cx="2345926" cy="4172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644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55B27-97D1-A570-0497-D8F8F687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BD309-2840-4464-DD12-00286E45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BFAF88-5B6B-438F-9468-61A39A09F869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56EB73-3235-0A7B-E95C-14883131A577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8AF5C1BB-A035-7BCB-E817-3F295D1712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2744" y="943213"/>
            <a:ext cx="2594192" cy="461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Una captura de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8425C7A0-A047-2C25-1DAC-A9A404AF66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80" y="578088"/>
            <a:ext cx="2406668" cy="5343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39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3F99-6D52-5884-1562-F85C0530B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61D428-E3DE-88ED-1B8D-CE43FA2F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2FB3C3-87F5-0A9B-8571-56772EA01F08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875AA3-713E-38CD-863C-C32815C98CFE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Pantalla de computadora encendida&#10;&#10;El contenido generado por IA puede ser incorrecto.">
            <a:extLst>
              <a:ext uri="{FF2B5EF4-FFF2-40B4-BE49-F238E27FC236}">
                <a16:creationId xmlns:a16="http://schemas.microsoft.com/office/drawing/2014/main" id="{98EF7D92-4C39-61A7-9588-8CB91DEC5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06429" y="874835"/>
            <a:ext cx="2687857" cy="47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na pantalla de computadora encendida&#10;&#10;El contenido generado por IA puede ser incorrecto.">
            <a:extLst>
              <a:ext uri="{FF2B5EF4-FFF2-40B4-BE49-F238E27FC236}">
                <a16:creationId xmlns:a16="http://schemas.microsoft.com/office/drawing/2014/main" id="{F02038C4-5A58-9E3A-9FEF-FD3012D4A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7053" y="874176"/>
            <a:ext cx="2687857" cy="4780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27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8306D-8A1E-BBA4-8B7D-FC7BE60C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0FA2A-6679-4266-E82A-9ED225DB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1211EE3-B0ED-D06A-B192-9013B0D30223}"/>
              </a:ext>
            </a:extLst>
          </p:cNvPr>
          <p:cNvSpPr txBox="1"/>
          <p:nvPr/>
        </p:nvSpPr>
        <p:spPr>
          <a:xfrm>
            <a:off x="1529356" y="1507784"/>
            <a:ext cx="5328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Montserrat" pitchFamily="2" charset="0"/>
              </a:rPr>
              <a:t>Demostración</a:t>
            </a:r>
            <a:endParaRPr lang="es-ES" sz="2800" b="1" dirty="0">
              <a:latin typeface="Montserra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6DF5D5E-4D33-3589-8DEF-6A6C4BAE611C}"/>
              </a:ext>
            </a:extLst>
          </p:cNvPr>
          <p:cNvSpPr/>
          <p:nvPr/>
        </p:nvSpPr>
        <p:spPr>
          <a:xfrm>
            <a:off x="594360" y="17678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46526A-6BB3-4D5E-31E4-C87B4580953B}"/>
              </a:ext>
            </a:extLst>
          </p:cNvPr>
          <p:cNvSpPr/>
          <p:nvPr/>
        </p:nvSpPr>
        <p:spPr>
          <a:xfrm>
            <a:off x="594360" y="6608064"/>
            <a:ext cx="10945368" cy="731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Una mano muestra un objeto en la mano">
            <a:extLst>
              <a:ext uri="{FF2B5EF4-FFF2-40B4-BE49-F238E27FC236}">
                <a16:creationId xmlns:a16="http://schemas.microsoft.com/office/drawing/2014/main" id="{250B876E-CBF7-9ED7-D24C-2FBD2C3F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30" y="3096578"/>
            <a:ext cx="7139940" cy="2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306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26</Words>
  <Application>Microsoft Office PowerPoint</Application>
  <PresentationFormat>Panorámica</PresentationFormat>
  <Paragraphs>15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Bierstadt</vt:lpstr>
      <vt:lpstr>Montserrat</vt:lpstr>
      <vt:lpstr>GestaltVTI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ROCHE ANIENTO</dc:creator>
  <cp:lastModifiedBy>ALEJANDRO ROCHE ANIENTO</cp:lastModifiedBy>
  <cp:revision>5</cp:revision>
  <dcterms:created xsi:type="dcterms:W3CDTF">2025-11-24T16:11:00Z</dcterms:created>
  <dcterms:modified xsi:type="dcterms:W3CDTF">2025-11-24T20:02:39Z</dcterms:modified>
</cp:coreProperties>
</file>